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797675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5" autoAdjust="0"/>
    <p:restoredTop sz="94660"/>
  </p:normalViewPr>
  <p:slideViewPr>
    <p:cSldViewPr>
      <p:cViewPr>
        <p:scale>
          <a:sx n="100" d="100"/>
          <a:sy n="100" d="100"/>
        </p:scale>
        <p:origin x="-660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74264-1B86-4A62-9606-4FF00C85BC57}" type="datetimeFigureOut">
              <a:rPr lang="ru-RU" smtClean="0"/>
              <a:pPr/>
              <a:t>17.10.2014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08BCC-53A4-4EED-8751-E5D9583951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85794"/>
            <a:ext cx="8753475" cy="5819775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3214686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500306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428736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928670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000240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643314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6143644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5143512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Прямая со стрелкой 19"/>
          <p:cNvCxnSpPr/>
          <p:nvPr/>
        </p:nvCxnSpPr>
        <p:spPr>
          <a:xfrm flipV="1">
            <a:off x="7858148" y="1178703"/>
            <a:ext cx="28575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8253033" y="1034128"/>
            <a:ext cx="28377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6200000" flipH="1">
            <a:off x="8536809" y="2536025"/>
            <a:ext cx="28575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>
            <a:off x="9215470" y="3000372"/>
            <a:ext cx="100013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0800000" flipV="1">
            <a:off x="7929586" y="2928934"/>
            <a:ext cx="28575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8286776" y="2857496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7572396" y="3071810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0800000" flipV="1">
            <a:off x="7143768" y="3143248"/>
            <a:ext cx="35719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6786578" y="3357562"/>
            <a:ext cx="35719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6200000" flipV="1">
            <a:off x="6322231" y="3178967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6179355" y="2821777"/>
            <a:ext cx="28575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16200000" flipV="1">
            <a:off x="5965041" y="2250273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16200000" flipH="1">
            <a:off x="5786446" y="1428736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V="1">
            <a:off x="5214942" y="1428736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10800000" flipV="1">
            <a:off x="5357818" y="1285860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rot="10800000" flipV="1">
            <a:off x="4786314" y="1500174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4000496" y="2000240"/>
            <a:ext cx="28575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rot="10800000" flipV="1">
            <a:off x="4357686" y="1714488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10800000" flipV="1">
            <a:off x="3786182" y="1928802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10800000" flipV="1">
            <a:off x="3214678" y="2285992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V="1">
            <a:off x="2857488" y="2571744"/>
            <a:ext cx="28575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rot="10800000" flipV="1">
            <a:off x="2214546" y="2714620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flipV="1">
            <a:off x="1785918" y="3000372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0800000">
            <a:off x="1214414" y="3214686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357158" y="328612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rot="5400000" flipH="1" flipV="1">
            <a:off x="892943" y="367903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 rot="5400000" flipH="1" flipV="1">
            <a:off x="892943" y="417909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5400000" flipH="1" flipV="1">
            <a:off x="892943" y="4679165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rot="5400000" flipH="1" flipV="1">
            <a:off x="892943" y="5179231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rot="5400000" flipH="1" flipV="1">
            <a:off x="858018" y="571422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 rot="5400000">
            <a:off x="714348" y="450057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rot="5400000">
            <a:off x="715142" y="585709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 rot="10800000">
            <a:off x="357158" y="635795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>
            <a:off x="928662" y="642939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Прямая со стрелкой 108"/>
          <p:cNvCxnSpPr/>
          <p:nvPr/>
        </p:nvCxnSpPr>
        <p:spPr>
          <a:xfrm rot="10800000">
            <a:off x="2357422" y="6357958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/>
          <p:nvPr/>
        </p:nvCxnSpPr>
        <p:spPr>
          <a:xfrm>
            <a:off x="3000364" y="642939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 rot="10800000">
            <a:off x="3643306" y="635795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5286380" y="635795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 rot="16200000" flipV="1">
            <a:off x="5143504" y="5929330"/>
            <a:ext cx="428628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/>
          <p:nvPr/>
        </p:nvCxnSpPr>
        <p:spPr>
          <a:xfrm rot="16200000" flipH="1">
            <a:off x="4929190" y="5500702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rot="16200000" flipV="1">
            <a:off x="4679157" y="4893479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Прямая со стрелкой 123"/>
          <p:cNvCxnSpPr/>
          <p:nvPr/>
        </p:nvCxnSpPr>
        <p:spPr>
          <a:xfrm rot="16200000" flipH="1">
            <a:off x="4393405" y="4321975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Прямая со стрелкой 125"/>
          <p:cNvCxnSpPr/>
          <p:nvPr/>
        </p:nvCxnSpPr>
        <p:spPr>
          <a:xfrm rot="16200000" flipV="1">
            <a:off x="4250529" y="3821909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Прямая со стрелкой 127"/>
          <p:cNvCxnSpPr/>
          <p:nvPr/>
        </p:nvCxnSpPr>
        <p:spPr>
          <a:xfrm rot="16200000" flipH="1">
            <a:off x="4071934" y="3357562"/>
            <a:ext cx="28575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Прямая со стрелкой 129"/>
          <p:cNvCxnSpPr/>
          <p:nvPr/>
        </p:nvCxnSpPr>
        <p:spPr>
          <a:xfrm rot="16200000" flipV="1">
            <a:off x="3857620" y="2786058"/>
            <a:ext cx="28575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Прямая со стрелкой 131"/>
          <p:cNvCxnSpPr/>
          <p:nvPr/>
        </p:nvCxnSpPr>
        <p:spPr>
          <a:xfrm rot="16200000" flipH="1">
            <a:off x="3643306" y="2500306"/>
            <a:ext cx="28575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/>
          <p:nvPr/>
        </p:nvCxnSpPr>
        <p:spPr>
          <a:xfrm rot="16200000" flipH="1">
            <a:off x="8322495" y="2107397"/>
            <a:ext cx="285752" cy="71438"/>
          </a:xfrm>
          <a:prstGeom prst="straightConnector1">
            <a:avLst/>
          </a:prstGeom>
          <a:ln cmpd="sng"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Прямая со стрелкой 138"/>
          <p:cNvCxnSpPr/>
          <p:nvPr/>
        </p:nvCxnSpPr>
        <p:spPr>
          <a:xfrm rot="16200000" flipV="1">
            <a:off x="3071802" y="1214422"/>
            <a:ext cx="28575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Прямая со стрелкой 140"/>
          <p:cNvCxnSpPr/>
          <p:nvPr/>
        </p:nvCxnSpPr>
        <p:spPr>
          <a:xfrm rot="16200000" flipH="1">
            <a:off x="2857488" y="857232"/>
            <a:ext cx="285752" cy="142876"/>
          </a:xfrm>
          <a:prstGeom prst="straightConnector1">
            <a:avLst/>
          </a:prstGeom>
          <a:ln>
            <a:headEnd type="triangle" w="med" len="sm"/>
            <a:tailEnd type="arrow" w="med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 flipV="1">
            <a:off x="8572528" y="1857364"/>
            <a:ext cx="285752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Прямая со стрелкой 146"/>
          <p:cNvCxnSpPr/>
          <p:nvPr/>
        </p:nvCxnSpPr>
        <p:spPr>
          <a:xfrm rot="10800000" flipV="1">
            <a:off x="8072462" y="2000240"/>
            <a:ext cx="285752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 rot="10800000" flipV="1">
            <a:off x="7643834" y="2143116"/>
            <a:ext cx="285752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 flipV="1">
            <a:off x="7215206" y="2285992"/>
            <a:ext cx="285752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16200000" flipV="1">
            <a:off x="6822297" y="2107397"/>
            <a:ext cx="285752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" name="Прямая со стрелкой 157"/>
          <p:cNvCxnSpPr/>
          <p:nvPr/>
        </p:nvCxnSpPr>
        <p:spPr>
          <a:xfrm rot="16200000" flipH="1">
            <a:off x="8751123" y="3036091"/>
            <a:ext cx="285752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7" name="Прямая со стрелкой 166"/>
          <p:cNvCxnSpPr/>
          <p:nvPr/>
        </p:nvCxnSpPr>
        <p:spPr>
          <a:xfrm rot="10800000" flipV="1">
            <a:off x="8429652" y="3143248"/>
            <a:ext cx="285752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0" name="Прямая со стрелкой 169"/>
          <p:cNvCxnSpPr/>
          <p:nvPr/>
        </p:nvCxnSpPr>
        <p:spPr>
          <a:xfrm rot="16200000" flipV="1">
            <a:off x="8358214" y="3429000"/>
            <a:ext cx="285752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" name="Прямая со стрелкой 171"/>
          <p:cNvCxnSpPr/>
          <p:nvPr/>
        </p:nvCxnSpPr>
        <p:spPr>
          <a:xfrm flipV="1">
            <a:off x="8253033" y="1069849"/>
            <a:ext cx="319495" cy="10885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4" name="Прямая со стрелкой 173"/>
          <p:cNvCxnSpPr/>
          <p:nvPr/>
        </p:nvCxnSpPr>
        <p:spPr>
          <a:xfrm rot="10800000" flipV="1">
            <a:off x="7858148" y="1250126"/>
            <a:ext cx="357190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6" name="Прямая со стрелкой 175"/>
          <p:cNvCxnSpPr/>
          <p:nvPr/>
        </p:nvCxnSpPr>
        <p:spPr>
          <a:xfrm rot="16200000" flipH="1">
            <a:off x="7286644" y="2500306"/>
            <a:ext cx="428628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8" name="Прямая со стрелкой 177"/>
          <p:cNvCxnSpPr/>
          <p:nvPr/>
        </p:nvCxnSpPr>
        <p:spPr>
          <a:xfrm rot="16200000" flipV="1">
            <a:off x="6536545" y="1535893"/>
            <a:ext cx="357190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1" name="Picture 7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571876"/>
            <a:ext cx="201583" cy="204307"/>
          </a:xfrm>
          <a:prstGeom prst="rect">
            <a:avLst/>
          </a:prstGeom>
          <a:noFill/>
        </p:spPr>
      </p:pic>
      <p:pic>
        <p:nvPicPr>
          <p:cNvPr id="180" name="Picture 7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5214950"/>
            <a:ext cx="201583" cy="204307"/>
          </a:xfrm>
          <a:prstGeom prst="rect">
            <a:avLst/>
          </a:prstGeom>
          <a:noFill/>
        </p:spPr>
      </p:pic>
      <p:pic>
        <p:nvPicPr>
          <p:cNvPr id="1033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86842" y="2714620"/>
            <a:ext cx="214314" cy="217211"/>
          </a:xfrm>
          <a:prstGeom prst="rect">
            <a:avLst/>
          </a:prstGeom>
          <a:noFill/>
        </p:spPr>
      </p:pic>
      <p:pic>
        <p:nvPicPr>
          <p:cNvPr id="182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3500438"/>
            <a:ext cx="214314" cy="217211"/>
          </a:xfrm>
          <a:prstGeom prst="rect">
            <a:avLst/>
          </a:prstGeom>
          <a:noFill/>
        </p:spPr>
      </p:pic>
      <p:pic>
        <p:nvPicPr>
          <p:cNvPr id="183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071678"/>
            <a:ext cx="214314" cy="217211"/>
          </a:xfrm>
          <a:prstGeom prst="rect">
            <a:avLst/>
          </a:prstGeom>
          <a:noFill/>
        </p:spPr>
      </p:pic>
      <p:pic>
        <p:nvPicPr>
          <p:cNvPr id="184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571612"/>
            <a:ext cx="214314" cy="217211"/>
          </a:xfrm>
          <a:prstGeom prst="rect">
            <a:avLst/>
          </a:prstGeom>
          <a:noFill/>
        </p:spPr>
      </p:pic>
      <p:pic>
        <p:nvPicPr>
          <p:cNvPr id="185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2786058"/>
            <a:ext cx="214314" cy="217211"/>
          </a:xfrm>
          <a:prstGeom prst="rect">
            <a:avLst/>
          </a:prstGeom>
          <a:noFill/>
        </p:spPr>
      </p:pic>
      <p:pic>
        <p:nvPicPr>
          <p:cNvPr id="186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3000372"/>
            <a:ext cx="214314" cy="217211"/>
          </a:xfrm>
          <a:prstGeom prst="rect">
            <a:avLst/>
          </a:prstGeom>
          <a:noFill/>
        </p:spPr>
      </p:pic>
      <p:pic>
        <p:nvPicPr>
          <p:cNvPr id="187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000372"/>
            <a:ext cx="214314" cy="217211"/>
          </a:xfrm>
          <a:prstGeom prst="rect">
            <a:avLst/>
          </a:prstGeom>
          <a:noFill/>
        </p:spPr>
      </p:pic>
      <p:pic>
        <p:nvPicPr>
          <p:cNvPr id="188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4572008"/>
            <a:ext cx="214314" cy="217211"/>
          </a:xfrm>
          <a:prstGeom prst="rect">
            <a:avLst/>
          </a:prstGeom>
          <a:noFill/>
        </p:spPr>
      </p:pic>
      <p:pic>
        <p:nvPicPr>
          <p:cNvPr id="189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6143644"/>
            <a:ext cx="214314" cy="217211"/>
          </a:xfrm>
          <a:prstGeom prst="rect">
            <a:avLst/>
          </a:prstGeom>
          <a:noFill/>
        </p:spPr>
      </p:pic>
      <p:pic>
        <p:nvPicPr>
          <p:cNvPr id="190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6143644"/>
            <a:ext cx="214314" cy="217211"/>
          </a:xfrm>
          <a:prstGeom prst="rect">
            <a:avLst/>
          </a:prstGeom>
          <a:noFill/>
        </p:spPr>
      </p:pic>
      <p:pic>
        <p:nvPicPr>
          <p:cNvPr id="191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6143644"/>
            <a:ext cx="214314" cy="217211"/>
          </a:xfrm>
          <a:prstGeom prst="rect">
            <a:avLst/>
          </a:prstGeom>
          <a:noFill/>
        </p:spPr>
      </p:pic>
      <p:pic>
        <p:nvPicPr>
          <p:cNvPr id="192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6143644"/>
            <a:ext cx="214314" cy="217211"/>
          </a:xfrm>
          <a:prstGeom prst="rect">
            <a:avLst/>
          </a:prstGeom>
          <a:noFill/>
        </p:spPr>
      </p:pic>
      <p:pic>
        <p:nvPicPr>
          <p:cNvPr id="193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3000372"/>
            <a:ext cx="214314" cy="217211"/>
          </a:xfrm>
          <a:prstGeom prst="rect">
            <a:avLst/>
          </a:prstGeom>
          <a:noFill/>
        </p:spPr>
      </p:pic>
      <p:cxnSp>
        <p:nvCxnSpPr>
          <p:cNvPr id="194" name="Прямая со стрелкой 193"/>
          <p:cNvCxnSpPr/>
          <p:nvPr/>
        </p:nvCxnSpPr>
        <p:spPr>
          <a:xfrm flipV="1">
            <a:off x="4644999" y="1643050"/>
            <a:ext cx="46278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6" name="TextBox 195"/>
          <p:cNvSpPr txBox="1"/>
          <p:nvPr/>
        </p:nvSpPr>
        <p:spPr>
          <a:xfrm>
            <a:off x="214282" y="214291"/>
            <a:ext cx="87154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algn="ctr">
              <a:buAutoNum type="romanUcPeriod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 – схемы образовательной организации</a:t>
            </a:r>
          </a:p>
          <a:p>
            <a:pPr marL="400050" indent="-400050"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 . Район расположения образовательной организации, пути движения транспортных средств и детей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20601351">
            <a:off x="7800631" y="1191822"/>
            <a:ext cx="947298" cy="734594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 Организация дорожного движения в непосредственной близости от образовательной организации с размещением соответствующих технических средств организации дорожного движения, маршруты движения детей и расположение парковочных мест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774382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286124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786058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643182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2500306"/>
            <a:ext cx="214314" cy="217211"/>
          </a:xfrm>
          <a:prstGeom prst="rect">
            <a:avLst/>
          </a:prstGeom>
          <a:noFill/>
        </p:spPr>
      </p:pic>
      <p:pic>
        <p:nvPicPr>
          <p:cNvPr id="10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4143380"/>
            <a:ext cx="214314" cy="217211"/>
          </a:xfrm>
          <a:prstGeom prst="rect">
            <a:avLst/>
          </a:prstGeom>
          <a:noFill/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5143504" y="3357562"/>
            <a:ext cx="1857388" cy="500066"/>
          </a:xfrm>
          <a:prstGeom prst="line">
            <a:avLst/>
          </a:prstGeom>
          <a:ln w="19050">
            <a:prstDash val="lgDashDot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6465107" y="3893347"/>
            <a:ext cx="1357322" cy="285752"/>
          </a:xfrm>
          <a:prstGeom prst="line">
            <a:avLst/>
          </a:prstGeom>
          <a:ln w="19050">
            <a:prstDash val="lgDashDot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572132" y="4749418"/>
            <a:ext cx="1714512" cy="536970"/>
          </a:xfrm>
          <a:prstGeom prst="line">
            <a:avLst/>
          </a:prstGeom>
          <a:ln w="19050">
            <a:prstDash val="lgDashDot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4643438" y="4357694"/>
            <a:ext cx="1428760" cy="428628"/>
          </a:xfrm>
          <a:prstGeom prst="line">
            <a:avLst/>
          </a:prstGeom>
          <a:ln w="19050">
            <a:prstDash val="lgDashDot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Блок-схема: узел 21"/>
          <p:cNvSpPr/>
          <p:nvPr/>
        </p:nvSpPr>
        <p:spPr>
          <a:xfrm flipH="1">
            <a:off x="5500693" y="4340541"/>
            <a:ext cx="71436" cy="88591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4" name="Блок-схема: узел 23"/>
          <p:cNvSpPr/>
          <p:nvPr/>
        </p:nvSpPr>
        <p:spPr>
          <a:xfrm flipH="1" flipV="1">
            <a:off x="5715009" y="4857760"/>
            <a:ext cx="71436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 flipH="1" flipV="1">
            <a:off x="6215074" y="4857760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 flipV="1">
            <a:off x="5857884" y="4143380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 flipV="1">
            <a:off x="6000760" y="3857628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6572264" y="3714752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6786578" y="4643446"/>
            <a:ext cx="71438" cy="10001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/>
          <p:cNvSpPr/>
          <p:nvPr/>
        </p:nvSpPr>
        <p:spPr>
          <a:xfrm flipH="1">
            <a:off x="6858016" y="4286256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 flipH="1" flipV="1">
            <a:off x="5357818" y="3643315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5929322" y="3500438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узел 36"/>
          <p:cNvSpPr/>
          <p:nvPr/>
        </p:nvSpPr>
        <p:spPr>
          <a:xfrm>
            <a:off x="6572264" y="3286124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 flipH="1">
            <a:off x="4429124" y="3786190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4143372" y="3500438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3857620" y="2714620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3643306" y="2071678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 flipV="1">
            <a:off x="7215206" y="3214684"/>
            <a:ext cx="117157" cy="71439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7929586" y="3000372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rot="16200000" flipH="1">
            <a:off x="3679025" y="2250273"/>
            <a:ext cx="50006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3893339" y="2821777"/>
            <a:ext cx="50006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4286248" y="3500438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10800000" flipV="1">
            <a:off x="4714876" y="3571876"/>
            <a:ext cx="50006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5500694" y="3429000"/>
            <a:ext cx="50006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rot="10800000" flipV="1">
            <a:off x="6143636" y="3143248"/>
            <a:ext cx="57150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7072330" y="2928934"/>
            <a:ext cx="57150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rot="10800000" flipV="1">
            <a:off x="3571868" y="1857364"/>
            <a:ext cx="50006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rot="16200000" flipV="1">
            <a:off x="6500826" y="5500702"/>
            <a:ext cx="642942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16200000" flipH="1">
            <a:off x="5322099" y="2750339"/>
            <a:ext cx="714380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rot="10800000" flipV="1">
            <a:off x="6429388" y="3143248"/>
            <a:ext cx="571504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H="1">
            <a:off x="5893603" y="3607595"/>
            <a:ext cx="500066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V="1">
            <a:off x="5715008" y="5143512"/>
            <a:ext cx="785818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10800000" flipV="1">
            <a:off x="6643702" y="4857760"/>
            <a:ext cx="857256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flipV="1">
            <a:off x="4786314" y="5429264"/>
            <a:ext cx="642942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0800000" flipV="1">
            <a:off x="7286644" y="2928934"/>
            <a:ext cx="714380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7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1714488"/>
            <a:ext cx="214314" cy="217211"/>
          </a:xfrm>
          <a:prstGeom prst="rect">
            <a:avLst/>
          </a:prstGeom>
          <a:noFill/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215074" y="3571876"/>
            <a:ext cx="214314" cy="1071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6036479" y="3625454"/>
            <a:ext cx="35720" cy="1964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643702" y="4749418"/>
            <a:ext cx="35719" cy="2214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6352011" y="4874447"/>
            <a:ext cx="178594" cy="1428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 rot="20715503" flipV="1">
            <a:off x="2534617" y="2034025"/>
            <a:ext cx="378416" cy="67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49" name="Прямая со стрелкой 2048"/>
          <p:cNvCxnSpPr/>
          <p:nvPr/>
        </p:nvCxnSpPr>
        <p:spPr>
          <a:xfrm flipV="1">
            <a:off x="2987824" y="1823093"/>
            <a:ext cx="584043" cy="17714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Прямая со стрелкой 2051"/>
          <p:cNvCxnSpPr/>
          <p:nvPr/>
        </p:nvCxnSpPr>
        <p:spPr>
          <a:xfrm>
            <a:off x="3714744" y="2067749"/>
            <a:ext cx="142876" cy="43255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4" name="Прямая со стрелкой 2053"/>
          <p:cNvCxnSpPr/>
          <p:nvPr/>
        </p:nvCxnSpPr>
        <p:spPr>
          <a:xfrm>
            <a:off x="3993349" y="2893214"/>
            <a:ext cx="107157" cy="41077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9" name="Прямая со стрелкой 2058"/>
          <p:cNvCxnSpPr/>
          <p:nvPr/>
        </p:nvCxnSpPr>
        <p:spPr>
          <a:xfrm>
            <a:off x="4214810" y="3625454"/>
            <a:ext cx="250033" cy="12501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2" name="Прямая со стрелкой 2061"/>
          <p:cNvCxnSpPr/>
          <p:nvPr/>
        </p:nvCxnSpPr>
        <p:spPr>
          <a:xfrm flipV="1">
            <a:off x="4786314" y="3643315"/>
            <a:ext cx="428628" cy="142875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4" name="Прямая со стрелкой 2063"/>
          <p:cNvCxnSpPr/>
          <p:nvPr/>
        </p:nvCxnSpPr>
        <p:spPr>
          <a:xfrm flipV="1">
            <a:off x="5536411" y="3536157"/>
            <a:ext cx="357192" cy="107158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5" name="Прямоугольник 2064"/>
          <p:cNvSpPr/>
          <p:nvPr/>
        </p:nvSpPr>
        <p:spPr>
          <a:xfrm>
            <a:off x="6822297" y="5143512"/>
            <a:ext cx="321471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143932" cy="785818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3. Маршруты движения организованных групп детей от образовательной организации к стадиону, парку или спортивно-оздоровительному комплексу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96266"/>
            <a:ext cx="8143932" cy="541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 flipV="1">
            <a:off x="7786710" y="1357298"/>
            <a:ext cx="64294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6200000" flipH="1">
            <a:off x="8001024" y="2428868"/>
            <a:ext cx="571504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V="1">
            <a:off x="7715272" y="3000372"/>
            <a:ext cx="642942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6858016" y="3214686"/>
            <a:ext cx="642942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000760" y="3143248"/>
            <a:ext cx="571504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5643570" y="1643050"/>
            <a:ext cx="428628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5000628" y="1571612"/>
            <a:ext cx="571504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3786182" y="2143116"/>
            <a:ext cx="571504" cy="28575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2928926" y="2571744"/>
            <a:ext cx="642942" cy="28575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0800000" flipV="1">
            <a:off x="2071670" y="2928934"/>
            <a:ext cx="642942" cy="28575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>
            <a:off x="1428728" y="3357562"/>
            <a:ext cx="357190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 flipH="1" flipV="1">
            <a:off x="1106463" y="3250405"/>
            <a:ext cx="215108" cy="79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3286124"/>
            <a:ext cx="214314" cy="217211"/>
          </a:xfrm>
          <a:prstGeom prst="rect">
            <a:avLst/>
          </a:prstGeom>
          <a:noFill/>
        </p:spPr>
      </p:pic>
      <p:pic>
        <p:nvPicPr>
          <p:cNvPr id="31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643182"/>
            <a:ext cx="214314" cy="217211"/>
          </a:xfrm>
          <a:prstGeom prst="rect">
            <a:avLst/>
          </a:prstGeom>
          <a:noFill/>
        </p:spPr>
      </p:pic>
      <p:pic>
        <p:nvPicPr>
          <p:cNvPr id="32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643050"/>
            <a:ext cx="214314" cy="217211"/>
          </a:xfrm>
          <a:prstGeom prst="rect">
            <a:avLst/>
          </a:prstGeom>
          <a:noFill/>
        </p:spPr>
      </p:pic>
      <p:pic>
        <p:nvPicPr>
          <p:cNvPr id="33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285992"/>
            <a:ext cx="214314" cy="217211"/>
          </a:xfrm>
          <a:prstGeom prst="rect">
            <a:avLst/>
          </a:prstGeom>
          <a:noFill/>
        </p:spPr>
      </p:pic>
      <p:pic>
        <p:nvPicPr>
          <p:cNvPr id="34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928934"/>
            <a:ext cx="214314" cy="217211"/>
          </a:xfrm>
          <a:prstGeom prst="rect">
            <a:avLst/>
          </a:prstGeom>
          <a:noFill/>
        </p:spPr>
      </p:pic>
      <p:pic>
        <p:nvPicPr>
          <p:cNvPr id="35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3143248"/>
            <a:ext cx="214314" cy="217211"/>
          </a:xfrm>
          <a:prstGeom prst="rect">
            <a:avLst/>
          </a:prstGeom>
          <a:noFill/>
        </p:spPr>
      </p:pic>
      <p:pic>
        <p:nvPicPr>
          <p:cNvPr id="36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143248"/>
            <a:ext cx="214314" cy="217211"/>
          </a:xfrm>
          <a:prstGeom prst="rect">
            <a:avLst/>
          </a:prstGeom>
          <a:noFill/>
        </p:spPr>
      </p:pic>
      <p:pic>
        <p:nvPicPr>
          <p:cNvPr id="37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4643446"/>
            <a:ext cx="152400" cy="154460"/>
          </a:xfrm>
          <a:prstGeom prst="rect">
            <a:avLst/>
          </a:prstGeom>
          <a:noFill/>
        </p:spPr>
      </p:pic>
      <p:pic>
        <p:nvPicPr>
          <p:cNvPr id="38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6000768"/>
            <a:ext cx="214314" cy="217211"/>
          </a:xfrm>
          <a:prstGeom prst="rect">
            <a:avLst/>
          </a:prstGeom>
          <a:noFill/>
        </p:spPr>
      </p:pic>
      <p:pic>
        <p:nvPicPr>
          <p:cNvPr id="39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643314"/>
            <a:ext cx="214314" cy="217211"/>
          </a:xfrm>
          <a:prstGeom prst="rect">
            <a:avLst/>
          </a:prstGeom>
          <a:noFill/>
        </p:spPr>
      </p:pic>
      <p:pic>
        <p:nvPicPr>
          <p:cNvPr id="40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6072206"/>
            <a:ext cx="214314" cy="217211"/>
          </a:xfrm>
          <a:prstGeom prst="rect">
            <a:avLst/>
          </a:prstGeom>
          <a:noFill/>
        </p:spPr>
      </p:pic>
      <p:pic>
        <p:nvPicPr>
          <p:cNvPr id="41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6072206"/>
            <a:ext cx="214314" cy="217211"/>
          </a:xfrm>
          <a:prstGeom prst="rect">
            <a:avLst/>
          </a:prstGeom>
          <a:noFill/>
        </p:spPr>
      </p:pic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3571876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1500174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1214422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2214554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3786190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3786190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Искусственная неровность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29652" y="2928934"/>
            <a:ext cx="214314" cy="2143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20752728">
            <a:off x="7620084" y="1560928"/>
            <a:ext cx="833316" cy="560439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4. Пути движения транспортных средств к местам разгрузки/погрузки и рекомендуемые безопасные пути передвижения детей по территории образовательной организации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2957" y="1572486"/>
            <a:ext cx="5143621" cy="457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4500562" y="2571744"/>
            <a:ext cx="1428760" cy="428628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1750199" y="4464851"/>
            <a:ext cx="2500330" cy="714380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214942" y="5143512"/>
            <a:ext cx="1285884" cy="357190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4893471" y="3607595"/>
            <a:ext cx="2643206" cy="571504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3964777" y="3214686"/>
            <a:ext cx="785818" cy="7143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V="1">
            <a:off x="4071934" y="3071810"/>
            <a:ext cx="642942" cy="7143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2893207" y="4679165"/>
            <a:ext cx="571504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6200000" flipH="1">
            <a:off x="3143240" y="5357826"/>
            <a:ext cx="428628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3643306" y="5429264"/>
            <a:ext cx="500066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4357686" y="5214950"/>
            <a:ext cx="500066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072066" y="5000636"/>
            <a:ext cx="500066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5715008" y="4786322"/>
            <a:ext cx="500066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6200000" flipV="1">
            <a:off x="5822165" y="4250537"/>
            <a:ext cx="500066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6200000" flipV="1">
            <a:off x="5572132" y="3500438"/>
            <a:ext cx="571504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0800000" flipV="1">
            <a:off x="5429256" y="3214686"/>
            <a:ext cx="285752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H="1">
            <a:off x="5107785" y="3821909"/>
            <a:ext cx="1285884" cy="35719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 flipV="1">
            <a:off x="3643306" y="4714884"/>
            <a:ext cx="2071702" cy="64294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16200000" flipV="1">
            <a:off x="3036083" y="4607727"/>
            <a:ext cx="785818" cy="28575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0800000" flipV="1">
            <a:off x="3000364" y="4214818"/>
            <a:ext cx="214314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4179091" y="3893347"/>
            <a:ext cx="500066" cy="142876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16200000" flipV="1">
            <a:off x="4179091" y="3750471"/>
            <a:ext cx="642942" cy="142876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H="1">
            <a:off x="4500562" y="3000372"/>
            <a:ext cx="142876" cy="1428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4143372" y="3143248"/>
            <a:ext cx="214314" cy="714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5143504" y="5357826"/>
            <a:ext cx="214314" cy="714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0800000">
            <a:off x="4714876" y="5429264"/>
            <a:ext cx="214314" cy="1428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0800000" flipV="1">
            <a:off x="3357554" y="5572140"/>
            <a:ext cx="1571636" cy="500066"/>
          </a:xfrm>
          <a:prstGeom prst="line">
            <a:avLst/>
          </a:prstGeom>
          <a:ln w="28575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0800000" flipV="1">
            <a:off x="2571736" y="3071810"/>
            <a:ext cx="1714512" cy="500066"/>
          </a:xfrm>
          <a:prstGeom prst="line">
            <a:avLst/>
          </a:prstGeom>
          <a:ln w="28575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 rot="20568539">
            <a:off x="4446985" y="4168889"/>
            <a:ext cx="250032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872410" cy="714356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 Маршрут движения автобуса образовательной организации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714356"/>
            <a:ext cx="505777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285992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571612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214422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714488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714620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786190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3143248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9" descr="http://im3-tub-ru.yandex.net/i?id=a3b22b2bcb392d0ab4e94a83758158ad-43-144&amp;n=2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428868"/>
            <a:ext cx="210023" cy="211433"/>
          </a:xfrm>
          <a:prstGeom prst="rect">
            <a:avLst/>
          </a:prstGeom>
          <a:noFill/>
        </p:spPr>
      </p:pic>
      <p:pic>
        <p:nvPicPr>
          <p:cNvPr id="13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500306"/>
            <a:ext cx="210023" cy="211433"/>
          </a:xfrm>
          <a:prstGeom prst="rect">
            <a:avLst/>
          </a:prstGeom>
          <a:noFill/>
        </p:spPr>
      </p:pic>
      <p:pic>
        <p:nvPicPr>
          <p:cNvPr id="14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2000240"/>
            <a:ext cx="210023" cy="211433"/>
          </a:xfrm>
          <a:prstGeom prst="rect">
            <a:avLst/>
          </a:prstGeom>
          <a:noFill/>
        </p:spPr>
      </p:pic>
      <p:pic>
        <p:nvPicPr>
          <p:cNvPr id="15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2143116"/>
            <a:ext cx="214314" cy="217211"/>
          </a:xfrm>
          <a:prstGeom prst="rect">
            <a:avLst/>
          </a:prstGeom>
          <a:noFill/>
        </p:spPr>
      </p:pic>
      <p:pic>
        <p:nvPicPr>
          <p:cNvPr id="16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2143116"/>
            <a:ext cx="214314" cy="217211"/>
          </a:xfrm>
          <a:prstGeom prst="rect">
            <a:avLst/>
          </a:prstGeom>
          <a:noFill/>
        </p:spPr>
      </p:pic>
      <p:pic>
        <p:nvPicPr>
          <p:cNvPr id="17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2000240"/>
            <a:ext cx="214314" cy="217211"/>
          </a:xfrm>
          <a:prstGeom prst="rect">
            <a:avLst/>
          </a:prstGeom>
          <a:noFill/>
        </p:spPr>
      </p:pic>
      <p:pic>
        <p:nvPicPr>
          <p:cNvPr id="18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000504"/>
            <a:ext cx="214314" cy="217211"/>
          </a:xfrm>
          <a:prstGeom prst="rect">
            <a:avLst/>
          </a:prstGeom>
          <a:noFill/>
        </p:spPr>
      </p:pic>
      <p:pic>
        <p:nvPicPr>
          <p:cNvPr id="19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3214686"/>
            <a:ext cx="214314" cy="217211"/>
          </a:xfrm>
          <a:prstGeom prst="rect">
            <a:avLst/>
          </a:prstGeom>
          <a:noFill/>
        </p:spPr>
      </p:pic>
      <p:pic>
        <p:nvPicPr>
          <p:cNvPr id="20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4000504"/>
            <a:ext cx="214314" cy="217211"/>
          </a:xfrm>
          <a:prstGeom prst="rect">
            <a:avLst/>
          </a:prstGeom>
          <a:noFill/>
        </p:spPr>
      </p:pic>
      <p:pic>
        <p:nvPicPr>
          <p:cNvPr id="21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4500570"/>
            <a:ext cx="214314" cy="217211"/>
          </a:xfrm>
          <a:prstGeom prst="rect">
            <a:avLst/>
          </a:prstGeom>
          <a:noFill/>
        </p:spPr>
      </p:pic>
      <p:pic>
        <p:nvPicPr>
          <p:cNvPr id="22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3714752"/>
            <a:ext cx="214314" cy="217211"/>
          </a:xfrm>
          <a:prstGeom prst="rect">
            <a:avLst/>
          </a:prstGeom>
          <a:noFill/>
        </p:spPr>
      </p:pic>
      <p:pic>
        <p:nvPicPr>
          <p:cNvPr id="23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4286256"/>
            <a:ext cx="214314" cy="217211"/>
          </a:xfrm>
          <a:prstGeom prst="rect">
            <a:avLst/>
          </a:prstGeom>
          <a:noFill/>
        </p:spPr>
      </p:pic>
      <p:pic>
        <p:nvPicPr>
          <p:cNvPr id="24" name="Picture 9" descr="http://im3-tub-ru.yandex.net/i?id=a3b22b2bcb392d0ab4e94a83758158ad-4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5429264"/>
            <a:ext cx="214314" cy="217211"/>
          </a:xfrm>
          <a:prstGeom prst="rect">
            <a:avLst/>
          </a:prstGeom>
          <a:noFill/>
        </p:spPr>
      </p:pic>
      <p:cxnSp>
        <p:nvCxnSpPr>
          <p:cNvPr id="26" name="Прямая со стрелкой 25"/>
          <p:cNvCxnSpPr/>
          <p:nvPr/>
        </p:nvCxnSpPr>
        <p:spPr>
          <a:xfrm rot="16200000" flipH="1">
            <a:off x="6822297" y="1893083"/>
            <a:ext cx="357190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6000760" y="2143116"/>
            <a:ext cx="1000132" cy="28575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5" idx="2"/>
          </p:cNvCxnSpPr>
          <p:nvPr/>
        </p:nvCxnSpPr>
        <p:spPr>
          <a:xfrm rot="5400000" flipH="1">
            <a:off x="5297937" y="1774369"/>
            <a:ext cx="1022262" cy="33099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 flipV="1">
            <a:off x="4572000" y="1357298"/>
            <a:ext cx="928694" cy="42862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4" idx="3"/>
          </p:cNvCxnSpPr>
          <p:nvPr/>
        </p:nvCxnSpPr>
        <p:spPr>
          <a:xfrm>
            <a:off x="4496271" y="2105957"/>
            <a:ext cx="790109" cy="175167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3929058" y="4000504"/>
            <a:ext cx="1428760" cy="142876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0800000">
            <a:off x="3214678" y="5429264"/>
            <a:ext cx="64294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3071802" y="5572140"/>
            <a:ext cx="21431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3357554" y="5572140"/>
            <a:ext cx="500066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5400000" flipH="1" flipV="1">
            <a:off x="4143372" y="4071942"/>
            <a:ext cx="1285884" cy="128588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16200000" flipV="1">
            <a:off x="4107653" y="2464587"/>
            <a:ext cx="1714512" cy="78581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4643438" y="1500174"/>
            <a:ext cx="857256" cy="35719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rot="16200000" flipH="1">
            <a:off x="5250661" y="1893083"/>
            <a:ext cx="1000132" cy="35719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6000760" y="2214554"/>
            <a:ext cx="1000132" cy="28575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6572264" y="1357298"/>
            <a:ext cx="42862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 rot="20609296">
            <a:off x="6572264" y="1428736"/>
            <a:ext cx="500066" cy="28575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ДОУ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11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429388" y="1000108"/>
            <a:ext cx="714380" cy="357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Пункт А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857488" y="5715016"/>
            <a:ext cx="714380" cy="357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Пункт Б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II.   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Безопасное расположение остановки автобуса у образовательной организации.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356" y="1142984"/>
            <a:ext cx="8346305" cy="494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928934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714480" y="3500438"/>
            <a:ext cx="80962" cy="14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428868"/>
            <a:ext cx="90487" cy="1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 flipV="1">
            <a:off x="2786050" y="1714488"/>
            <a:ext cx="428628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3286116" y="1643050"/>
            <a:ext cx="642942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3786182" y="1928802"/>
            <a:ext cx="642942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4036215" y="2750339"/>
            <a:ext cx="714380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572000" y="3286124"/>
            <a:ext cx="428628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214942" y="3429000"/>
            <a:ext cx="500066" cy="714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929322" y="3214686"/>
            <a:ext cx="500066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6251587" y="3535363"/>
            <a:ext cx="64294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4499197">
            <a:off x="1997939" y="5147346"/>
            <a:ext cx="91440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2571736" y="5643578"/>
            <a:ext cx="500066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 flipH="1" flipV="1">
            <a:off x="2929720" y="5286388"/>
            <a:ext cx="427834" cy="14367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357554" y="5072074"/>
            <a:ext cx="500066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929058" y="5429264"/>
            <a:ext cx="642942" cy="28575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4714876" y="5429264"/>
            <a:ext cx="714380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643570" y="5143512"/>
            <a:ext cx="714380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6500826" y="4929198"/>
            <a:ext cx="500066" cy="14287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 flipV="1">
            <a:off x="7024722" y="4248163"/>
            <a:ext cx="35719" cy="5369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6200000" flipV="1">
            <a:off x="6822297" y="5393545"/>
            <a:ext cx="928694" cy="285752"/>
          </a:xfrm>
          <a:prstGeom prst="straightConnector1">
            <a:avLst/>
          </a:prstGeom>
          <a:ln w="3175"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1928794" y="1928802"/>
            <a:ext cx="714380" cy="2143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0800000" flipV="1">
            <a:off x="4071934" y="1500174"/>
            <a:ext cx="285752" cy="714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1393009" y="4250537"/>
            <a:ext cx="714380" cy="2143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16200000" flipV="1">
            <a:off x="1535885" y="4321975"/>
            <a:ext cx="714380" cy="2143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571472" y="3571876"/>
            <a:ext cx="571504" cy="2143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>
            <a:off x="785786" y="2786058"/>
            <a:ext cx="642942" cy="2143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endCxn id="6146" idx="1"/>
          </p:cNvCxnSpPr>
          <p:nvPr/>
        </p:nvCxnSpPr>
        <p:spPr>
          <a:xfrm rot="10800000" flipV="1">
            <a:off x="473356" y="3429000"/>
            <a:ext cx="455306" cy="1881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 rot="20650181">
            <a:off x="5770551" y="3312390"/>
            <a:ext cx="1980775" cy="1560227"/>
          </a:xfrm>
          <a:prstGeom prst="rect">
            <a:avLst/>
          </a:prstGeom>
          <a:noFill/>
          <a:ln cap="rnd">
            <a:solidFill>
              <a:schemeClr val="tx1"/>
            </a:solidFill>
            <a:prstDash val="dash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>
            <a:off x="6287306" y="3500438"/>
            <a:ext cx="284958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6607983" y="3321843"/>
            <a:ext cx="214314" cy="1428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7072330" y="4643446"/>
            <a:ext cx="214314" cy="714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6200000" flipH="1">
            <a:off x="6715140" y="4643446"/>
            <a:ext cx="214314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 rot="20628245">
            <a:off x="7416139" y="4927265"/>
            <a:ext cx="382840" cy="2485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125907" y="4248163"/>
            <a:ext cx="17860" cy="431002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125907" y="4857760"/>
            <a:ext cx="263163" cy="255438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ПРИЛОЖЕНИЯ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Приложение 1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План-схема пути движения транспортных средств и детей при проведении ремонтных работ вблизи образовательной организации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571612"/>
            <a:ext cx="5734050" cy="466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2786050" y="3140968"/>
            <a:ext cx="1569926" cy="432048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786050" y="3750470"/>
            <a:ext cx="857256" cy="2393174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372200" y="2636912"/>
            <a:ext cx="648072" cy="2506600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643306" y="5643578"/>
            <a:ext cx="1714512" cy="500066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5786446" y="5179230"/>
            <a:ext cx="1285884" cy="357191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5143504" y="5429264"/>
            <a:ext cx="357190" cy="714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5536413" y="5250669"/>
            <a:ext cx="285752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5072066" y="5286388"/>
            <a:ext cx="714380" cy="142876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6200000" flipV="1">
            <a:off x="5143504" y="5143512"/>
            <a:ext cx="785818" cy="214314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 flipV="1">
            <a:off x="5786446" y="5214950"/>
            <a:ext cx="1428760" cy="428628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786446" y="5286388"/>
            <a:ext cx="1571636" cy="428628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5536413" y="5822173"/>
            <a:ext cx="214314" cy="142876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5393537" y="5750735"/>
            <a:ext cx="285752" cy="21431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 rot="20747780" flipV="1">
            <a:off x="4276476" y="5889899"/>
            <a:ext cx="95509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rot="10800000" flipV="1">
            <a:off x="4572000" y="5929330"/>
            <a:ext cx="785818" cy="21431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4714876" y="6000768"/>
            <a:ext cx="714380" cy="214314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10800000" flipV="1">
            <a:off x="3786182" y="6143644"/>
            <a:ext cx="714380" cy="71438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endCxn id="7170" idx="2"/>
          </p:cNvCxnSpPr>
          <p:nvPr/>
        </p:nvCxnSpPr>
        <p:spPr>
          <a:xfrm flipV="1">
            <a:off x="3929058" y="6238859"/>
            <a:ext cx="581009" cy="47662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171" name="Picture 3" descr="C:\Users\Анна\Pictures\d8c6279afb1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5857892"/>
            <a:ext cx="309548" cy="309548"/>
          </a:xfrm>
          <a:prstGeom prst="rect">
            <a:avLst/>
          </a:prstGeom>
          <a:noFill/>
        </p:spPr>
      </p:pic>
      <p:pic>
        <p:nvPicPr>
          <p:cNvPr id="7172" name="Picture 4" descr="C:\Users\Анна\Pictures\d8c6279afb1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5572140"/>
            <a:ext cx="309548" cy="309548"/>
          </a:xfrm>
          <a:prstGeom prst="rect">
            <a:avLst/>
          </a:prstGeom>
          <a:noFill/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4754024" y="2636912"/>
            <a:ext cx="1618176" cy="432048"/>
          </a:xfrm>
          <a:prstGeom prst="line">
            <a:avLst/>
          </a:prstGeom>
          <a:ln w="28575">
            <a:solidFill>
              <a:schemeClr val="tx1"/>
            </a:solidFill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219562" y="3140968"/>
            <a:ext cx="136414" cy="36004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754024" y="3068960"/>
            <a:ext cx="210884" cy="25202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102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2. Организация дорожного движения в непосредственной близости от образовательной организации с размещением соответствующих технических средств организации дорожного движения, маршруты движения детей и расположение парковочных мест</vt:lpstr>
      <vt:lpstr>3. Маршруты движения организованных групп детей от образовательной организации к стадиону, парку или спортивно-оздоровительному комплексу</vt:lpstr>
      <vt:lpstr>4. Пути движения транспортных средств к местам разгрузки/погрузки и рекомендуемые безопасные пути передвижения детей по территории образовательной организации</vt:lpstr>
      <vt:lpstr>  2. Маршрут движения автобуса образовательной организации   </vt:lpstr>
      <vt:lpstr>II.    1. Безопасное расположение остановки автобуса у образовательной организации.</vt:lpstr>
      <vt:lpstr>III. ПРИЛОЖЕНИЯ                                                                                                                                                             Приложение 1 План-схема пути движения транспортных средств и детей при проведении ремонтных работ вблизи образовательной организации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Анна</cp:lastModifiedBy>
  <cp:revision>29</cp:revision>
  <cp:lastPrinted>2014-10-17T10:20:26Z</cp:lastPrinted>
  <dcterms:created xsi:type="dcterms:W3CDTF">2014-10-14T17:58:18Z</dcterms:created>
  <dcterms:modified xsi:type="dcterms:W3CDTF">2014-10-17T10:22:14Z</dcterms:modified>
</cp:coreProperties>
</file>